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31.01.2023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31.01.2023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31.01.2023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Gleichberechtigt und barrierefrei an der TH Köln studieren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4913" y="1551588"/>
            <a:ext cx="5851024" cy="4316939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de-DE" dirty="0" smtClean="0"/>
              <a:t>Studieren mit Beeinträchtigungen, chronischer oder psychischer Erkrankung? Na klar! 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de-DE" dirty="0" smtClean="0"/>
              <a:t>Haben Sie Fragen zu </a:t>
            </a:r>
            <a:r>
              <a:rPr lang="de-DE" b="1" dirty="0" smtClean="0"/>
              <a:t>barrierefreier</a:t>
            </a:r>
            <a:r>
              <a:rPr lang="de-DE" dirty="0" smtClean="0"/>
              <a:t> </a:t>
            </a:r>
            <a:r>
              <a:rPr lang="de-DE" b="1" dirty="0" smtClean="0"/>
              <a:t>Lehre,</a:t>
            </a:r>
            <a:r>
              <a:rPr lang="de-DE" dirty="0" smtClean="0"/>
              <a:t> </a:t>
            </a:r>
            <a:r>
              <a:rPr lang="de-DE" b="1" dirty="0"/>
              <a:t>Lernmaterialien</a:t>
            </a:r>
            <a:r>
              <a:rPr lang="de-DE" dirty="0"/>
              <a:t> </a:t>
            </a:r>
            <a:r>
              <a:rPr lang="de-DE" dirty="0" smtClean="0"/>
              <a:t>oder </a:t>
            </a:r>
            <a:r>
              <a:rPr lang="de-DE" b="1" dirty="0" smtClean="0"/>
              <a:t>Prüfungen</a:t>
            </a:r>
            <a:r>
              <a:rPr lang="de-DE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smtClean="0"/>
              <a:t>Melden Sie sich gerne!</a:t>
            </a:r>
          </a:p>
          <a:p>
            <a:pPr>
              <a:lnSpc>
                <a:spcPct val="114000"/>
              </a:lnSpc>
            </a:pPr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 smtClean="0"/>
              <a:t>Nadine </a:t>
            </a:r>
            <a:r>
              <a:rPr lang="de-DE" b="1" dirty="0"/>
              <a:t>Fischer</a:t>
            </a:r>
          </a:p>
          <a:p>
            <a:pPr>
              <a:lnSpc>
                <a:spcPct val="114000"/>
              </a:lnSpc>
            </a:pPr>
            <a:r>
              <a:rPr lang="de-DE" dirty="0"/>
              <a:t>Beauftragte für Studierende mit </a:t>
            </a:r>
            <a:r>
              <a:rPr lang="de-DE" dirty="0" smtClean="0"/>
              <a:t>Beeinträchtigung</a:t>
            </a:r>
            <a:endParaRPr lang="de-DE" dirty="0"/>
          </a:p>
          <a:p>
            <a:pPr>
              <a:lnSpc>
                <a:spcPct val="114000"/>
              </a:lnSpc>
            </a:pPr>
            <a:r>
              <a:rPr lang="de-DE" dirty="0"/>
              <a:t>Kontakt und Infos unter: </a:t>
            </a:r>
            <a:r>
              <a:rPr lang="de-DE" dirty="0">
                <a:hlinkClick r:id="rId2"/>
              </a:rPr>
              <a:t>www.th-koeln.de/best</a:t>
            </a:r>
            <a:r>
              <a:rPr lang="de-DE" dirty="0"/>
              <a:t> </a:t>
            </a:r>
          </a:p>
          <a:p>
            <a:pPr marL="185738" lvl="1" indent="0">
              <a:buNone/>
            </a:pPr>
            <a:endParaRPr lang="de-DE" dirty="0" smtClean="0"/>
          </a:p>
        </p:txBody>
      </p:sp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4" name="Grafik" descr="Im Zentrum ist ein Kreis mit den Worten „gleichberechtigt studieren“. Drumherum befinden sich sechs Kreise mit unterschiedlichen symbolischen Darstellungen. Oben links: Kopf im Profil mit chaotisch verzweigten Linien im Gehirn. Oben rechts: Ohr mit herantretenden Schallwellen. Rechts: Offene Hand hält ein medizinisches Symbol. Unten rechts: Person im Rollstuhl. Unten links: Aufgeschlagenes Buch mit durcheinander fallenden Buchstaben, darüber Fragezeichen. Links: Ein Finger ertastet Brailleschrift." title="Schematische Darstellu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2" r="24242"/>
          <a:stretch/>
        </p:blipFill>
        <p:spPr>
          <a:xfrm>
            <a:off x="7055937" y="1420813"/>
            <a:ext cx="4867276" cy="4348429"/>
          </a:xfrm>
          <a:prstGeom prst="rect">
            <a:avLst/>
          </a:prstGeom>
        </p:spPr>
      </p:pic>
      <p:sp>
        <p:nvSpPr>
          <p:cNvPr id="3" name="Textfeld 4"/>
          <p:cNvSpPr txBox="1"/>
          <p:nvPr/>
        </p:nvSpPr>
        <p:spPr>
          <a:xfrm>
            <a:off x="10640605" y="56369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Darstellung: ZLE</a:t>
            </a:r>
          </a:p>
        </p:txBody>
      </p:sp>
      <p:sp>
        <p:nvSpPr>
          <p:cNvPr id="6" name="Datumsplatzhalt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31.01.2023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F7EF505D391440A691BFD82B93AE12" ma:contentTypeVersion="15" ma:contentTypeDescription="Ein neues Dokument erstellen." ma:contentTypeScope="" ma:versionID="0ebcc1f34f4c3f4e505426c13e0cb590">
  <xsd:schema xmlns:xsd="http://www.w3.org/2001/XMLSchema" xmlns:xs="http://www.w3.org/2001/XMLSchema" xmlns:p="http://schemas.microsoft.com/office/2006/metadata/properties" xmlns:ns2="1f54ab95-8ff1-4f4e-b09d-e3608716fa65" xmlns:ns3="aede3aca-b83f-4b66-bec5-a9de0af82947" targetNamespace="http://schemas.microsoft.com/office/2006/metadata/properties" ma:root="true" ma:fieldsID="5a7d532dbb85fe039030911b392c8407" ns2:_="" ns3:_="">
    <xsd:import namespace="1f54ab95-8ff1-4f4e-b09d-e3608716fa65"/>
    <xsd:import namespace="aede3aca-b83f-4b66-bec5-a9de0af829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4ab95-8ff1-4f4e-b09d-e3608716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14f4afa6-d477-4e7f-9106-51509c4efd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e3aca-b83f-4b66-bec5-a9de0af829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52c1f04-9778-471b-b190-c08d98dc39cb}" ma:internalName="TaxCatchAll" ma:showField="CatchAllData" ma:web="aede3aca-b83f-4b66-bec5-a9de0af829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A9930E-EA68-4E0E-BBE1-23DE467E89BA}"/>
</file>

<file path=customXml/itemProps2.xml><?xml version="1.0" encoding="utf-8"?>
<ds:datastoreItem xmlns:ds="http://schemas.openxmlformats.org/officeDocument/2006/customXml" ds:itemID="{056050A9-1C09-4B46-94A4-5B5FB151CB4B}"/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56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Gleichberechtigt und barrierefrei an der TH Köln studieren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Marie Westerdick (mwesterd)</cp:lastModifiedBy>
  <cp:revision>35</cp:revision>
  <cp:lastPrinted>2016-02-26T07:58:29Z</cp:lastPrinted>
  <dcterms:created xsi:type="dcterms:W3CDTF">2022-12-20T14:19:07Z</dcterms:created>
  <dcterms:modified xsi:type="dcterms:W3CDTF">2023-01-31T10:01:59Z</dcterms:modified>
</cp:coreProperties>
</file>