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commentAuthors.xml" ContentType="application/vnd.openxmlformats-officedocument.presentationml.commentAuthors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12192000" cy="6858000"/>
  <p:notesSz cx="6797675" cy="9928225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e Westerdick (mwesterd)" initials="MW(" lastIdx="5" clrIdx="0">
    <p:extLst>
      <p:ext uri="{19B8F6BF-5375-455C-9EA6-DF929625EA0E}">
        <p15:presenceInfo xmlns:p15="http://schemas.microsoft.com/office/powerpoint/2012/main" userId="Marie Westerdick (mwesterd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65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Helle Formatvorlage 2 - Akz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Helle Formatvorlage 2 - Akz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Helle Formatvorlage 2 - Akz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28" autoAdjust="0"/>
  </p:normalViewPr>
  <p:slideViewPr>
    <p:cSldViewPr snapToGrid="0" snapToObjects="1">
      <p:cViewPr varScale="1">
        <p:scale>
          <a:sx n="63" d="100"/>
          <a:sy n="63" d="100"/>
        </p:scale>
        <p:origin x="8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commentAuthors" Target="commentAuthors.xml"/><Relationship Id="rId10" Type="http://schemas.openxmlformats.org/officeDocument/2006/relationships/customXml" Target="../customXml/item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141413" y="128588"/>
            <a:ext cx="3398837" cy="652462"/>
          </a:xfrm>
          <a:prstGeom prst="rect">
            <a:avLst/>
          </a:prstGeom>
        </p:spPr>
        <p:txBody>
          <a:bodyPr vert="horz" lIns="0" tIns="0" rIns="0" bIns="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Arial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grpSp>
        <p:nvGrpSpPr>
          <p:cNvPr id="9219" name="Gruppierung 2"/>
          <p:cNvGrpSpPr>
            <a:grpSpLocks/>
          </p:cNvGrpSpPr>
          <p:nvPr/>
        </p:nvGrpSpPr>
        <p:grpSpPr bwMode="auto">
          <a:xfrm>
            <a:off x="1133475" y="0"/>
            <a:ext cx="5664200" cy="77788"/>
            <a:chOff x="1143000" y="-2"/>
            <a:chExt cx="5714999" cy="108000"/>
          </a:xfrm>
        </p:grpSpPr>
        <p:sp>
          <p:nvSpPr>
            <p:cNvPr id="7" name="Rechteck 6"/>
            <p:cNvSpPr/>
            <p:nvPr userDrawn="1"/>
          </p:nvSpPr>
          <p:spPr bwMode="auto">
            <a:xfrm>
              <a:off x="1143000" y="-2"/>
              <a:ext cx="1800353" cy="108000"/>
            </a:xfrm>
            <a:prstGeom prst="rect">
              <a:avLst/>
            </a:prstGeom>
            <a:solidFill>
              <a:srgbClr val="AA0F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 bwMode="auto">
            <a:xfrm>
              <a:off x="2943353" y="-2"/>
              <a:ext cx="1801955" cy="108000"/>
            </a:xfrm>
            <a:prstGeom prst="rect">
              <a:avLst/>
            </a:prstGeom>
            <a:solidFill>
              <a:srgbClr val="D747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 bwMode="auto">
            <a:xfrm>
              <a:off x="4745308" y="-2"/>
              <a:ext cx="2112691" cy="108000"/>
            </a:xfrm>
            <a:prstGeom prst="rect">
              <a:avLst/>
            </a:prstGeom>
            <a:solidFill>
              <a:srgbClr val="901B6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</p:grp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4700588" y="388938"/>
            <a:ext cx="955675" cy="39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hangingPunct="0">
              <a:lnSpc>
                <a:spcPts val="1175"/>
              </a:lnSpc>
            </a:pPr>
            <a:r>
              <a:rPr lang="de-DE" altLang="de-DE" sz="900"/>
              <a:t>Chart</a:t>
            </a:r>
            <a:r>
              <a:rPr lang="de-DE" altLang="de-DE" sz="900">
                <a:solidFill>
                  <a:srgbClr val="000000"/>
                </a:solidFill>
              </a:rPr>
              <a:t>: </a:t>
            </a:r>
            <a:fld id="{DEABD8D7-DB7D-4262-BD90-67B58EBF3A4F}" type="slidenum">
              <a:rPr lang="de-DE" altLang="de-DE" sz="900">
                <a:solidFill>
                  <a:srgbClr val="000000"/>
                </a:solidFill>
              </a:rPr>
              <a:pPr eaLnBrk="0" hangingPunct="0">
                <a:lnSpc>
                  <a:spcPts val="1175"/>
                </a:lnSpc>
              </a:pPr>
              <a:t>‹Nr.›</a:t>
            </a:fld>
            <a:endParaRPr lang="de-DE" altLang="de-DE" sz="900"/>
          </a:p>
        </p:txBody>
      </p:sp>
      <p:pic>
        <p:nvPicPr>
          <p:cNvPr id="9221" name="Bild 7" descr="Logo_17pt.wm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2175" y="9096375"/>
            <a:ext cx="1041400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0"/>
          <p:cNvSpPr txBox="1">
            <a:spLocks noChangeArrowheads="1"/>
          </p:cNvSpPr>
          <p:nvPr/>
        </p:nvSpPr>
        <p:spPr bwMode="auto">
          <a:xfrm>
            <a:off x="4700588" y="139700"/>
            <a:ext cx="1042987" cy="24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>
            <a:defPPr>
              <a:defRPr lang="de-DE"/>
            </a:defPPr>
            <a:lvl1pPr algn="l" rtl="0" eaLnBrk="0" fontAlgn="base" hangingPunct="0">
              <a:lnSpc>
                <a:spcPts val="1500"/>
              </a:lnSpc>
              <a:spcBef>
                <a:spcPts val="0"/>
              </a:spcBef>
              <a:spcAft>
                <a:spcPct val="0"/>
              </a:spcAft>
              <a:defRPr kumimoji="0" sz="1200" kern="1200">
                <a:solidFill>
                  <a:schemeClr val="tx1"/>
                </a:solidFill>
                <a:latin typeface="Arial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9pPr>
          </a:lstStyle>
          <a:p>
            <a:pPr>
              <a:lnSpc>
                <a:spcPts val="1180"/>
              </a:lnSpc>
              <a:defRPr/>
            </a:pPr>
            <a:fld id="{3A6DA0C8-B110-EF42-9B42-44D642A5B286}" type="datetime1">
              <a:rPr lang="de-DE" sz="900" smtClean="0"/>
              <a:pPr>
                <a:lnSpc>
                  <a:spcPts val="1180"/>
                </a:lnSpc>
                <a:defRPr/>
              </a:pPr>
              <a:t>16.03.2026</a:t>
            </a:fld>
            <a:endParaRPr lang="de-DE" sz="900" dirty="0"/>
          </a:p>
        </p:txBody>
      </p:sp>
      <p:sp>
        <p:nvSpPr>
          <p:cNvPr id="14" name="Fußzeilenplatzhalter 3"/>
          <p:cNvSpPr txBox="1">
            <a:spLocks/>
          </p:cNvSpPr>
          <p:nvPr/>
        </p:nvSpPr>
        <p:spPr>
          <a:xfrm>
            <a:off x="1133475" y="9105900"/>
            <a:ext cx="3924300" cy="895350"/>
          </a:xfrm>
          <a:prstGeom prst="rect">
            <a:avLst/>
          </a:prstGeom>
        </p:spPr>
        <p:txBody>
          <a:bodyPr lIns="0" tIns="0" rIns="0" bIns="0"/>
          <a:lstStyle>
            <a:defPPr>
              <a:defRPr lang="de-DE"/>
            </a:defPPr>
            <a:lvl1pPr algn="l" rtl="0" fontAlgn="base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kumimoji="1" sz="1200" b="1" i="0" kern="1200">
                <a:solidFill>
                  <a:srgbClr val="141313"/>
                </a:solidFill>
                <a:latin typeface="Arial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9pPr>
          </a:lstStyle>
          <a:p>
            <a:pPr>
              <a:lnSpc>
                <a:spcPts val="1180"/>
              </a:lnSpc>
              <a:defRPr/>
            </a:pPr>
            <a:r>
              <a:rPr lang="de-DE" sz="900" dirty="0"/>
              <a:t>Prof. Dr. Elisabeth Exempel</a:t>
            </a:r>
          </a:p>
          <a:p>
            <a:pPr>
              <a:lnSpc>
                <a:spcPts val="1180"/>
              </a:lnSpc>
              <a:defRPr/>
            </a:pPr>
            <a:r>
              <a:rPr lang="de-DE" sz="900" b="0" dirty="0">
                <a:solidFill>
                  <a:schemeClr val="tx1"/>
                </a:solidFill>
              </a:rPr>
              <a:t>Ggf. Funktionsbezeichnung</a:t>
            </a:r>
          </a:p>
          <a:p>
            <a:pPr>
              <a:lnSpc>
                <a:spcPts val="1180"/>
              </a:lnSpc>
              <a:defRPr/>
            </a:pPr>
            <a:r>
              <a:rPr lang="de-DE" sz="900" b="0" dirty="0">
                <a:solidFill>
                  <a:schemeClr val="tx1"/>
                </a:solidFill>
              </a:rPr>
              <a:t>Instituts- und/oder Fakultäts-, Referats-, Teambezeichnung</a:t>
            </a:r>
            <a:br>
              <a:rPr lang="de-DE" sz="900" b="0" dirty="0">
                <a:solidFill>
                  <a:schemeClr val="tx1"/>
                </a:solidFill>
              </a:rPr>
            </a:br>
            <a:r>
              <a:rPr lang="de-DE" sz="900" b="0" dirty="0">
                <a:solidFill>
                  <a:schemeClr val="tx1"/>
                </a:solidFill>
              </a:rPr>
              <a:t>maximal drei Zeilen möglich (editierbar im </a:t>
            </a:r>
            <a:r>
              <a:rPr lang="de-DE" sz="900" b="0" dirty="0" err="1">
                <a:solidFill>
                  <a:schemeClr val="tx1"/>
                </a:solidFill>
              </a:rPr>
              <a:t>Foliemaster</a:t>
            </a:r>
            <a:r>
              <a:rPr lang="de-DE" sz="900" b="0" dirty="0">
                <a:solidFill>
                  <a:schemeClr val="tx1"/>
                </a:solidFill>
              </a:rPr>
              <a:t>)</a:t>
            </a:r>
          </a:p>
          <a:p>
            <a:pPr>
              <a:lnSpc>
                <a:spcPts val="1180"/>
              </a:lnSpc>
              <a:defRPr/>
            </a:pP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2269799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47663" y="744538"/>
            <a:ext cx="4978400" cy="2800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133475" y="3697288"/>
            <a:ext cx="5414963" cy="47847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dirty="0"/>
              <a:t>Mastertextformat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8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141413" y="150813"/>
            <a:ext cx="3398837" cy="482600"/>
          </a:xfrm>
          <a:prstGeom prst="rect">
            <a:avLst/>
          </a:prstGeom>
        </p:spPr>
        <p:txBody>
          <a:bodyPr vert="horz" lIns="0" tIns="0" rIns="0" bIns="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Arial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grpSp>
        <p:nvGrpSpPr>
          <p:cNvPr id="7173" name="Gruppierung 1"/>
          <p:cNvGrpSpPr>
            <a:grpSpLocks/>
          </p:cNvGrpSpPr>
          <p:nvPr/>
        </p:nvGrpSpPr>
        <p:grpSpPr bwMode="auto">
          <a:xfrm>
            <a:off x="1133475" y="0"/>
            <a:ext cx="5664200" cy="77788"/>
            <a:chOff x="1143000" y="-2"/>
            <a:chExt cx="5714999" cy="108000"/>
          </a:xfrm>
        </p:grpSpPr>
        <p:sp>
          <p:nvSpPr>
            <p:cNvPr id="9" name="Rechteck 8"/>
            <p:cNvSpPr/>
            <p:nvPr/>
          </p:nvSpPr>
          <p:spPr bwMode="auto">
            <a:xfrm>
              <a:off x="1143000" y="-2"/>
              <a:ext cx="1800353" cy="108000"/>
            </a:xfrm>
            <a:prstGeom prst="rect">
              <a:avLst/>
            </a:prstGeom>
            <a:solidFill>
              <a:srgbClr val="AA0F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10" name="Rechteck 9"/>
            <p:cNvSpPr/>
            <p:nvPr/>
          </p:nvSpPr>
          <p:spPr bwMode="auto">
            <a:xfrm>
              <a:off x="2943353" y="-2"/>
              <a:ext cx="1801955" cy="108000"/>
            </a:xfrm>
            <a:prstGeom prst="rect">
              <a:avLst/>
            </a:prstGeom>
            <a:solidFill>
              <a:srgbClr val="D747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11" name="Rechteck 10"/>
            <p:cNvSpPr/>
            <p:nvPr/>
          </p:nvSpPr>
          <p:spPr bwMode="auto">
            <a:xfrm>
              <a:off x="4745308" y="-2"/>
              <a:ext cx="2112691" cy="108000"/>
            </a:xfrm>
            <a:prstGeom prst="rect">
              <a:avLst/>
            </a:prstGeom>
            <a:solidFill>
              <a:srgbClr val="901B6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</p:grpSp>
      <p:sp>
        <p:nvSpPr>
          <p:cNvPr id="7174" name="Rectangle 4"/>
          <p:cNvSpPr>
            <a:spLocks noChangeArrowheads="1"/>
          </p:cNvSpPr>
          <p:nvPr/>
        </p:nvSpPr>
        <p:spPr bwMode="auto">
          <a:xfrm>
            <a:off x="4700588" y="411163"/>
            <a:ext cx="955675" cy="39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hangingPunct="0">
              <a:lnSpc>
                <a:spcPts val="1175"/>
              </a:lnSpc>
            </a:pPr>
            <a:r>
              <a:rPr lang="de-DE" altLang="de-DE" sz="900"/>
              <a:t>Chart</a:t>
            </a:r>
            <a:r>
              <a:rPr lang="de-DE" altLang="de-DE" sz="900">
                <a:solidFill>
                  <a:srgbClr val="000000"/>
                </a:solidFill>
              </a:rPr>
              <a:t>: </a:t>
            </a:r>
            <a:fld id="{461BB4A2-88BF-4F1A-ADC3-F64B0D1FA15C}" type="slidenum">
              <a:rPr lang="de-DE" altLang="de-DE" sz="900">
                <a:solidFill>
                  <a:srgbClr val="000000"/>
                </a:solidFill>
              </a:rPr>
              <a:pPr eaLnBrk="0" hangingPunct="0">
                <a:lnSpc>
                  <a:spcPts val="1175"/>
                </a:lnSpc>
              </a:pPr>
              <a:t>‹Nr.›</a:t>
            </a:fld>
            <a:endParaRPr lang="de-DE" altLang="de-DE" sz="900"/>
          </a:p>
        </p:txBody>
      </p:sp>
      <p:pic>
        <p:nvPicPr>
          <p:cNvPr id="7175" name="Bild 7" descr="Logo_17pt.wm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2175" y="8851900"/>
            <a:ext cx="1041400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0"/>
          <p:cNvSpPr txBox="1">
            <a:spLocks noChangeArrowheads="1"/>
          </p:cNvSpPr>
          <p:nvPr/>
        </p:nvSpPr>
        <p:spPr bwMode="auto">
          <a:xfrm>
            <a:off x="4700588" y="161925"/>
            <a:ext cx="1042987" cy="24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>
            <a:defPPr>
              <a:defRPr lang="de-DE"/>
            </a:defPPr>
            <a:lvl1pPr algn="l" rtl="0" eaLnBrk="0" fontAlgn="base" hangingPunct="0">
              <a:lnSpc>
                <a:spcPts val="1500"/>
              </a:lnSpc>
              <a:spcBef>
                <a:spcPts val="0"/>
              </a:spcBef>
              <a:spcAft>
                <a:spcPct val="0"/>
              </a:spcAft>
              <a:defRPr kumimoji="0" sz="1200" kern="1200">
                <a:solidFill>
                  <a:schemeClr val="tx1"/>
                </a:solidFill>
                <a:latin typeface="Arial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9pPr>
          </a:lstStyle>
          <a:p>
            <a:pPr>
              <a:lnSpc>
                <a:spcPts val="1180"/>
              </a:lnSpc>
              <a:defRPr/>
            </a:pPr>
            <a:fld id="{3A6DA0C8-B110-EF42-9B42-44D642A5B286}" type="datetime1">
              <a:rPr lang="de-DE" sz="900" smtClean="0"/>
              <a:pPr>
                <a:lnSpc>
                  <a:spcPts val="1180"/>
                </a:lnSpc>
                <a:defRPr/>
              </a:pPr>
              <a:t>16.03.2026</a:t>
            </a:fld>
            <a:endParaRPr lang="de-DE" sz="900" dirty="0"/>
          </a:p>
        </p:txBody>
      </p:sp>
      <p:sp>
        <p:nvSpPr>
          <p:cNvPr id="15" name="Fußzeilenplatzhalter 3"/>
          <p:cNvSpPr txBox="1">
            <a:spLocks/>
          </p:cNvSpPr>
          <p:nvPr/>
        </p:nvSpPr>
        <p:spPr>
          <a:xfrm>
            <a:off x="1133475" y="8861425"/>
            <a:ext cx="3924300" cy="895350"/>
          </a:xfrm>
          <a:prstGeom prst="rect">
            <a:avLst/>
          </a:prstGeom>
        </p:spPr>
        <p:txBody>
          <a:bodyPr lIns="0" tIns="0" rIns="0" bIns="0"/>
          <a:lstStyle>
            <a:defPPr>
              <a:defRPr lang="de-DE"/>
            </a:defPPr>
            <a:lvl1pPr algn="l" rtl="0" fontAlgn="base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kumimoji="1" sz="1200" b="1" i="0" kern="1200">
                <a:solidFill>
                  <a:srgbClr val="141313"/>
                </a:solidFill>
                <a:latin typeface="Arial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9pPr>
          </a:lstStyle>
          <a:p>
            <a:pPr>
              <a:lnSpc>
                <a:spcPts val="1180"/>
              </a:lnSpc>
              <a:defRPr/>
            </a:pPr>
            <a:r>
              <a:rPr lang="de-DE" sz="900" dirty="0"/>
              <a:t>Prof. Dr. Elisabeth Exempel</a:t>
            </a:r>
          </a:p>
          <a:p>
            <a:pPr>
              <a:lnSpc>
                <a:spcPts val="1180"/>
              </a:lnSpc>
              <a:defRPr/>
            </a:pPr>
            <a:r>
              <a:rPr lang="de-DE" sz="900" b="0" dirty="0">
                <a:solidFill>
                  <a:schemeClr val="tx1"/>
                </a:solidFill>
              </a:rPr>
              <a:t>Ggf. Funktionsbezeichnung</a:t>
            </a:r>
          </a:p>
          <a:p>
            <a:pPr>
              <a:lnSpc>
                <a:spcPts val="1180"/>
              </a:lnSpc>
              <a:defRPr/>
            </a:pPr>
            <a:r>
              <a:rPr lang="de-DE" sz="900" b="0" dirty="0">
                <a:solidFill>
                  <a:schemeClr val="tx1"/>
                </a:solidFill>
              </a:rPr>
              <a:t>Instituts- und/oder Fakultäts-, Referats-, Teambezeichnung</a:t>
            </a:r>
            <a:br>
              <a:rPr lang="de-DE" sz="900" b="0" dirty="0">
                <a:solidFill>
                  <a:schemeClr val="tx1"/>
                </a:solidFill>
              </a:rPr>
            </a:br>
            <a:r>
              <a:rPr lang="de-DE" sz="900" b="0" dirty="0">
                <a:solidFill>
                  <a:schemeClr val="tx1"/>
                </a:solidFill>
              </a:rPr>
              <a:t>maximal drei Zeilen möglich (editierbar im </a:t>
            </a:r>
            <a:r>
              <a:rPr lang="de-DE" sz="900" b="0" dirty="0" err="1">
                <a:solidFill>
                  <a:schemeClr val="tx1"/>
                </a:solidFill>
              </a:rPr>
              <a:t>Foliemaster</a:t>
            </a:r>
            <a:r>
              <a:rPr lang="de-DE" sz="900" b="0" dirty="0">
                <a:solidFill>
                  <a:schemeClr val="tx1"/>
                </a:solidFill>
              </a:rPr>
              <a:t>)</a:t>
            </a:r>
          </a:p>
          <a:p>
            <a:pPr>
              <a:lnSpc>
                <a:spcPts val="1180"/>
              </a:lnSpc>
              <a:defRPr/>
            </a:pP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718125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seite mit großem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206000" y="72000"/>
            <a:ext cx="10986000" cy="4332360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6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1206500" y="4535620"/>
            <a:ext cx="10800000" cy="708217"/>
          </a:xfrm>
          <a:prstGeom prst="rect">
            <a:avLst/>
          </a:prstGeom>
        </p:spPr>
        <p:txBody>
          <a:bodyPr tIns="0" rtlCol="0">
            <a:noAutofit/>
          </a:bodyPr>
          <a:lstStyle>
            <a:lvl1pPr>
              <a:lnSpc>
                <a:spcPct val="100000"/>
              </a:lnSpc>
              <a:defRPr sz="2600"/>
            </a:lvl1pPr>
          </a:lstStyle>
          <a:p>
            <a:r>
              <a:rPr lang="de-DE" dirty="0"/>
              <a:t>Titelmasterformat durch </a:t>
            </a:r>
            <a:br>
              <a:rPr lang="de-DE" dirty="0"/>
            </a:br>
            <a:r>
              <a:rPr lang="de-DE" dirty="0"/>
              <a:t>Klicken bearbeiten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1206000" y="5455920"/>
            <a:ext cx="10800000" cy="381020"/>
          </a:xfrm>
        </p:spPr>
        <p:txBody>
          <a:bodyPr/>
          <a:lstStyle>
            <a:lvl1pPr>
              <a:lnSpc>
                <a:spcPts val="2200"/>
              </a:lnSpc>
              <a:defRPr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A299C-BD0A-4F11-93C3-2AFFB4497655}" type="datetime1">
              <a:rPr lang="de-DE"/>
              <a:pPr>
                <a:defRPr/>
              </a:pPr>
              <a:t>16.03.2026</a:t>
            </a:fld>
            <a:endParaRPr lang="de-DE" dirty="0"/>
          </a:p>
        </p:txBody>
      </p:sp>
      <p:sp>
        <p:nvSpPr>
          <p:cNvPr id="8" name="Foliennummernplatzhalt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BD9B6713-36FE-4B94-85D8-9FA2DCE30A8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4606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Sechs Bilder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platzhalter 2"/>
          <p:cNvSpPr>
            <a:spLocks noGrp="1"/>
          </p:cNvSpPr>
          <p:nvPr>
            <p:ph type="body" idx="27"/>
          </p:nvPr>
        </p:nvSpPr>
        <p:spPr>
          <a:xfrm>
            <a:off x="1206000" y="150124"/>
            <a:ext cx="10785474" cy="21516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1" name="Bildplatzhalter 2"/>
          <p:cNvSpPr>
            <a:spLocks noGrp="1"/>
          </p:cNvSpPr>
          <p:nvPr>
            <p:ph type="pic" idx="1"/>
          </p:nvPr>
        </p:nvSpPr>
        <p:spPr>
          <a:xfrm>
            <a:off x="1206000" y="539920"/>
            <a:ext cx="3456000" cy="2196068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22" name="Textplatzhalter 2"/>
          <p:cNvSpPr>
            <a:spLocks noGrp="1"/>
          </p:cNvSpPr>
          <p:nvPr>
            <p:ph type="body" idx="13"/>
          </p:nvPr>
        </p:nvSpPr>
        <p:spPr>
          <a:xfrm>
            <a:off x="1206000" y="2812230"/>
            <a:ext cx="3456000" cy="3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3" name="Bildplatzhalter 2"/>
          <p:cNvSpPr>
            <a:spLocks noGrp="1"/>
          </p:cNvSpPr>
          <p:nvPr>
            <p:ph type="pic" idx="14"/>
          </p:nvPr>
        </p:nvSpPr>
        <p:spPr>
          <a:xfrm>
            <a:off x="4893213" y="539920"/>
            <a:ext cx="3456000" cy="2196068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24" name="Textplatzhalter 2"/>
          <p:cNvSpPr>
            <a:spLocks noGrp="1"/>
          </p:cNvSpPr>
          <p:nvPr>
            <p:ph type="body" idx="15"/>
          </p:nvPr>
        </p:nvSpPr>
        <p:spPr>
          <a:xfrm>
            <a:off x="4893213" y="2812230"/>
            <a:ext cx="3456000" cy="3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5" name="Bildplatzhalter 2"/>
          <p:cNvSpPr>
            <a:spLocks noGrp="1"/>
          </p:cNvSpPr>
          <p:nvPr>
            <p:ph type="pic" idx="16"/>
          </p:nvPr>
        </p:nvSpPr>
        <p:spPr>
          <a:xfrm>
            <a:off x="8564241" y="539920"/>
            <a:ext cx="3456000" cy="2196068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26" name="Textplatzhalter 2"/>
          <p:cNvSpPr>
            <a:spLocks noGrp="1"/>
          </p:cNvSpPr>
          <p:nvPr>
            <p:ph type="body" idx="17"/>
          </p:nvPr>
        </p:nvSpPr>
        <p:spPr>
          <a:xfrm>
            <a:off x="8564241" y="2812230"/>
            <a:ext cx="3456000" cy="3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7" name="Bildplatzhalter 2"/>
          <p:cNvSpPr>
            <a:spLocks noGrp="1"/>
          </p:cNvSpPr>
          <p:nvPr>
            <p:ph type="pic" idx="28"/>
          </p:nvPr>
        </p:nvSpPr>
        <p:spPr>
          <a:xfrm>
            <a:off x="1206000" y="3201819"/>
            <a:ext cx="3456000" cy="2196068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28" name="Textplatzhalter 2"/>
          <p:cNvSpPr>
            <a:spLocks noGrp="1"/>
          </p:cNvSpPr>
          <p:nvPr>
            <p:ph type="body" idx="29"/>
          </p:nvPr>
        </p:nvSpPr>
        <p:spPr>
          <a:xfrm>
            <a:off x="1206000" y="5474129"/>
            <a:ext cx="3456000" cy="3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9" name="Bildplatzhalter 2"/>
          <p:cNvSpPr>
            <a:spLocks noGrp="1"/>
          </p:cNvSpPr>
          <p:nvPr>
            <p:ph type="pic" idx="30"/>
          </p:nvPr>
        </p:nvSpPr>
        <p:spPr>
          <a:xfrm>
            <a:off x="4890512" y="3201819"/>
            <a:ext cx="3456000" cy="2196068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30" name="Textplatzhalter 2"/>
          <p:cNvSpPr>
            <a:spLocks noGrp="1"/>
          </p:cNvSpPr>
          <p:nvPr>
            <p:ph type="body" idx="31"/>
          </p:nvPr>
        </p:nvSpPr>
        <p:spPr>
          <a:xfrm>
            <a:off x="4890512" y="5474129"/>
            <a:ext cx="3456000" cy="3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1" name="Bildplatzhalter 2"/>
          <p:cNvSpPr>
            <a:spLocks noGrp="1"/>
          </p:cNvSpPr>
          <p:nvPr>
            <p:ph type="pic" idx="32"/>
          </p:nvPr>
        </p:nvSpPr>
        <p:spPr>
          <a:xfrm>
            <a:off x="8558124" y="3201819"/>
            <a:ext cx="3456000" cy="2196068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32" name="Textplatzhalter 2"/>
          <p:cNvSpPr>
            <a:spLocks noGrp="1"/>
          </p:cNvSpPr>
          <p:nvPr>
            <p:ph type="body" idx="33"/>
          </p:nvPr>
        </p:nvSpPr>
        <p:spPr>
          <a:xfrm>
            <a:off x="8558124" y="5474129"/>
            <a:ext cx="3456000" cy="3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5" name="Datumsplatzhalter 3"/>
          <p:cNvSpPr>
            <a:spLocks noGrp="1"/>
          </p:cNvSpPr>
          <p:nvPr>
            <p:ph type="dt" sz="half" idx="3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DA79B-A835-414C-9EF3-36DAC407AD4E}" type="datetime1">
              <a:rPr lang="de-DE"/>
              <a:pPr>
                <a:defRPr/>
              </a:pPr>
              <a:t>16.03.2026</a:t>
            </a:fld>
            <a:endParaRPr lang="de-DE" dirty="0"/>
          </a:p>
        </p:txBody>
      </p:sp>
      <p:sp>
        <p:nvSpPr>
          <p:cNvPr id="16" name="Foliennummernplatzhalter 4"/>
          <p:cNvSpPr>
            <a:spLocks noGrp="1"/>
          </p:cNvSpPr>
          <p:nvPr>
            <p:ph type="sldNum" sz="quarter" idx="3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68BD526D-A506-4272-90FB-C6A2218A9A7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5536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tIns="0"/>
          <a:lstStyle>
            <a:lvl1pPr>
              <a:lnSpc>
                <a:spcPts val="3000"/>
              </a:lnSpc>
              <a:defRPr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2"/>
          </p:nvPr>
        </p:nvSpPr>
        <p:spPr>
          <a:xfrm>
            <a:off x="1204913" y="1548000"/>
            <a:ext cx="10799762" cy="4320000"/>
          </a:xfrm>
        </p:spPr>
        <p:txBody>
          <a:bodyPr/>
          <a:lstStyle>
            <a:lvl1pPr>
              <a:lnSpc>
                <a:spcPct val="112000"/>
              </a:lnSpc>
              <a:defRPr sz="1800">
                <a:latin typeface="Arial" pitchFamily="34" charset="0"/>
                <a:cs typeface="Arial" pitchFamily="34" charset="0"/>
              </a:defRPr>
            </a:lvl1pPr>
            <a:lvl2pPr>
              <a:lnSpc>
                <a:spcPct val="112000"/>
              </a:lnSpc>
              <a:spcBef>
                <a:spcPts val="0"/>
              </a:spcBef>
              <a:defRPr sz="1800">
                <a:latin typeface="Arial" pitchFamily="34" charset="0"/>
                <a:cs typeface="Arial" pitchFamily="34" charset="0"/>
              </a:defRPr>
            </a:lvl2pPr>
            <a:lvl3pPr>
              <a:lnSpc>
                <a:spcPct val="112000"/>
              </a:lnSpc>
              <a:spcBef>
                <a:spcPts val="0"/>
              </a:spcBef>
              <a:defRPr sz="1800">
                <a:latin typeface="Arial" pitchFamily="34" charset="0"/>
                <a:cs typeface="Arial" pitchFamily="34" charset="0"/>
              </a:defRPr>
            </a:lvl3pPr>
            <a:lvl4pPr>
              <a:lnSpc>
                <a:spcPct val="112000"/>
              </a:lnSpc>
              <a:spcBef>
                <a:spcPts val="0"/>
              </a:spcBef>
              <a:defRPr sz="1800">
                <a:latin typeface="Arial" pitchFamily="34" charset="0"/>
                <a:cs typeface="Arial" pitchFamily="34" charset="0"/>
              </a:defRPr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8" name="Textplatzhalter 2"/>
          <p:cNvSpPr>
            <a:spLocks noGrp="1"/>
          </p:cNvSpPr>
          <p:nvPr>
            <p:ph type="body" idx="13"/>
          </p:nvPr>
        </p:nvSpPr>
        <p:spPr>
          <a:xfrm>
            <a:off x="1206000" y="150124"/>
            <a:ext cx="10785474" cy="21516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9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165A3-ACD9-4AA5-B95A-82DA06B8D41A}" type="datetime1">
              <a:rPr lang="de-DE"/>
              <a:pPr>
                <a:defRPr/>
              </a:pPr>
              <a:t>16.03.2026</a:t>
            </a:fld>
            <a:endParaRPr lang="de-DE" dirty="0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43310F81-32EE-4F95-9E9C-0BDC6AD52EE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6447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ch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platzhalter 1"/>
          <p:cNvSpPr>
            <a:spLocks noGrp="1"/>
          </p:cNvSpPr>
          <p:nvPr>
            <p:ph type="title"/>
          </p:nvPr>
        </p:nvSpPr>
        <p:spPr>
          <a:xfrm>
            <a:off x="1204675" y="3276600"/>
            <a:ext cx="10800000" cy="1356360"/>
          </a:xfrm>
          <a:prstGeom prst="rect">
            <a:avLst/>
          </a:prstGeom>
        </p:spPr>
        <p:txBody>
          <a:bodyPr tIns="0" rtlCol="0">
            <a:noAutofit/>
          </a:bodyPr>
          <a:lstStyle>
            <a:lvl1pPr>
              <a:lnSpc>
                <a:spcPts val="3000"/>
              </a:lnSpc>
              <a:defRPr sz="26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1" name="Bildplatzhalter 2"/>
          <p:cNvSpPr>
            <a:spLocks noGrp="1"/>
          </p:cNvSpPr>
          <p:nvPr>
            <p:ph type="pic" idx="1"/>
          </p:nvPr>
        </p:nvSpPr>
        <p:spPr>
          <a:xfrm>
            <a:off x="1206000" y="72000"/>
            <a:ext cx="10986000" cy="3067152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1206000" y="4772804"/>
            <a:ext cx="10800000" cy="1031596"/>
          </a:xfrm>
        </p:spPr>
        <p:txBody>
          <a:bodyPr/>
          <a:lstStyle>
            <a:lvl1pPr>
              <a:lnSpc>
                <a:spcPts val="2200"/>
              </a:lnSpc>
              <a:defRPr sz="1800"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3059C-AC1D-4DB8-B34A-88D05D51CBFD}" type="datetime1">
              <a:rPr lang="de-DE"/>
              <a:pPr>
                <a:defRPr/>
              </a:pPr>
              <a:t>16.03.2026</a:t>
            </a:fld>
            <a:endParaRPr lang="de-DE" dirty="0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538D2255-8A42-41C6-B7FD-A8F81B1858E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5432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tIns="0"/>
          <a:lstStyle>
            <a:lvl1pPr>
              <a:lnSpc>
                <a:spcPct val="100000"/>
              </a:lnSpc>
              <a:defRPr sz="26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>
          <a:xfrm>
            <a:off x="1206500" y="1520825"/>
            <a:ext cx="5220000" cy="4356100"/>
          </a:xfrm>
        </p:spPr>
        <p:txBody>
          <a:bodyPr/>
          <a:lstStyle>
            <a:lvl1pPr>
              <a:lnSpc>
                <a:spcPct val="112000"/>
              </a:lnSpc>
              <a:spcAft>
                <a:spcPts val="600"/>
              </a:spcAft>
              <a:defRPr sz="1800"/>
            </a:lvl1pPr>
            <a:lvl2pPr>
              <a:lnSpc>
                <a:spcPct val="112000"/>
              </a:lnSpc>
              <a:spcBef>
                <a:spcPts val="0"/>
              </a:spcBef>
              <a:defRPr sz="1800"/>
            </a:lvl2pPr>
            <a:lvl3pPr>
              <a:lnSpc>
                <a:spcPct val="112000"/>
              </a:lnSpc>
              <a:spcBef>
                <a:spcPts val="0"/>
              </a:spcBef>
              <a:defRPr sz="1800"/>
            </a:lvl3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7" name="Inhaltsplatzhalter 5"/>
          <p:cNvSpPr>
            <a:spLocks noGrp="1"/>
          </p:cNvSpPr>
          <p:nvPr>
            <p:ph sz="quarter" idx="13"/>
          </p:nvPr>
        </p:nvSpPr>
        <p:spPr>
          <a:xfrm>
            <a:off x="6816425" y="1520825"/>
            <a:ext cx="5188665" cy="4356100"/>
          </a:xfrm>
        </p:spPr>
        <p:txBody>
          <a:bodyPr/>
          <a:lstStyle>
            <a:lvl1pPr>
              <a:lnSpc>
                <a:spcPct val="112000"/>
              </a:lnSpc>
              <a:spcAft>
                <a:spcPts val="600"/>
              </a:spcAft>
              <a:defRPr/>
            </a:lvl1pPr>
            <a:lvl2pPr>
              <a:lnSpc>
                <a:spcPct val="112000"/>
              </a:lnSpc>
              <a:spcBef>
                <a:spcPts val="0"/>
              </a:spcBef>
              <a:defRPr/>
            </a:lvl2pPr>
            <a:lvl3pPr>
              <a:lnSpc>
                <a:spcPct val="112000"/>
              </a:lnSpc>
              <a:spcBef>
                <a:spcPts val="0"/>
              </a:spcBef>
              <a:defRPr/>
            </a:lvl3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9" name="Textplatzhalter 2"/>
          <p:cNvSpPr>
            <a:spLocks noGrp="1"/>
          </p:cNvSpPr>
          <p:nvPr>
            <p:ph type="body" idx="14"/>
          </p:nvPr>
        </p:nvSpPr>
        <p:spPr>
          <a:xfrm>
            <a:off x="1206000" y="150124"/>
            <a:ext cx="10785474" cy="21516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9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8" name="Datumsplatzhalt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A3E09-2410-496A-BB81-F15A07FAC31F}" type="datetime1">
              <a:rPr lang="de-DE"/>
              <a:pPr>
                <a:defRPr/>
              </a:pPr>
              <a:t>16.03.2026</a:t>
            </a:fld>
            <a:endParaRPr lang="de-DE" dirty="0"/>
          </a:p>
        </p:txBody>
      </p:sp>
      <p:sp>
        <p:nvSpPr>
          <p:cNvPr id="10" name="Foliennummernplatzhalt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8EAC3D31-108A-4FE9-91B5-F944D4EE38A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465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tIns="0"/>
          <a:lstStyle>
            <a:lvl1pPr>
              <a:lnSpc>
                <a:spcPct val="100000"/>
              </a:lnSpc>
              <a:defRPr sz="26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>
          <a:xfrm>
            <a:off x="1206500" y="2211185"/>
            <a:ext cx="5220000" cy="3665740"/>
          </a:xfrm>
        </p:spPr>
        <p:txBody>
          <a:bodyPr/>
          <a:lstStyle>
            <a:lvl1pPr>
              <a:lnSpc>
                <a:spcPct val="112000"/>
              </a:lnSpc>
              <a:spcAft>
                <a:spcPts val="400"/>
              </a:spcAft>
              <a:defRPr sz="2000">
                <a:latin typeface="Arial "/>
              </a:defRPr>
            </a:lvl1pPr>
            <a:lvl2pPr>
              <a:lnSpc>
                <a:spcPct val="112000"/>
              </a:lnSpc>
              <a:spcBef>
                <a:spcPts val="0"/>
              </a:spcBef>
              <a:defRPr sz="2000">
                <a:latin typeface="Arial "/>
              </a:defRPr>
            </a:lvl2pPr>
            <a:lvl3pPr>
              <a:lnSpc>
                <a:spcPct val="112000"/>
              </a:lnSpc>
              <a:spcBef>
                <a:spcPts val="0"/>
              </a:spcBef>
              <a:defRPr sz="2000">
                <a:latin typeface="Arial "/>
              </a:defRPr>
            </a:lvl3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7" name="Inhaltsplatzhalter 5"/>
          <p:cNvSpPr>
            <a:spLocks noGrp="1"/>
          </p:cNvSpPr>
          <p:nvPr>
            <p:ph sz="quarter" idx="13"/>
          </p:nvPr>
        </p:nvSpPr>
        <p:spPr>
          <a:xfrm>
            <a:off x="6792149" y="2211185"/>
            <a:ext cx="5220000" cy="3665740"/>
          </a:xfrm>
        </p:spPr>
        <p:txBody>
          <a:bodyPr/>
          <a:lstStyle>
            <a:lvl1pPr>
              <a:lnSpc>
                <a:spcPct val="112000"/>
              </a:lnSpc>
              <a:spcAft>
                <a:spcPts val="400"/>
              </a:spcAft>
              <a:defRPr sz="2000">
                <a:latin typeface="+mj-lt"/>
              </a:defRPr>
            </a:lvl1pPr>
            <a:lvl2pPr>
              <a:lnSpc>
                <a:spcPct val="112000"/>
              </a:lnSpc>
              <a:spcBef>
                <a:spcPts val="0"/>
              </a:spcBef>
              <a:defRPr sz="2000">
                <a:latin typeface="+mj-lt"/>
              </a:defRPr>
            </a:lvl2pPr>
            <a:lvl3pPr>
              <a:lnSpc>
                <a:spcPct val="112000"/>
              </a:lnSpc>
              <a:spcBef>
                <a:spcPts val="0"/>
              </a:spcBef>
              <a:defRPr sz="2000">
                <a:latin typeface="+mj-lt"/>
              </a:defRPr>
            </a:lvl3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8" name="Textplatzhalter 2"/>
          <p:cNvSpPr>
            <a:spLocks noGrp="1"/>
          </p:cNvSpPr>
          <p:nvPr>
            <p:ph type="body" idx="1"/>
          </p:nvPr>
        </p:nvSpPr>
        <p:spPr>
          <a:xfrm>
            <a:off x="1208242" y="1522817"/>
            <a:ext cx="5220000" cy="688368"/>
          </a:xfrm>
        </p:spPr>
        <p:txBody>
          <a:bodyPr/>
          <a:lstStyle>
            <a:lvl1pPr marL="0" indent="0">
              <a:lnSpc>
                <a:spcPct val="112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792149" y="1522817"/>
            <a:ext cx="5220000" cy="688368"/>
          </a:xfrm>
        </p:spPr>
        <p:txBody>
          <a:bodyPr/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1" name="Textplatzhalter 2"/>
          <p:cNvSpPr>
            <a:spLocks noGrp="1"/>
          </p:cNvSpPr>
          <p:nvPr>
            <p:ph type="body" idx="14"/>
          </p:nvPr>
        </p:nvSpPr>
        <p:spPr>
          <a:xfrm>
            <a:off x="1206000" y="150124"/>
            <a:ext cx="10785474" cy="21516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9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0" name="Datumsplatzhalt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B3B67-7491-4764-8971-75C7656DBFD5}" type="datetime1">
              <a:rPr lang="de-DE"/>
              <a:pPr>
                <a:defRPr/>
              </a:pPr>
              <a:t>16.03.2026</a:t>
            </a:fld>
            <a:endParaRPr lang="de-DE" dirty="0"/>
          </a:p>
        </p:txBody>
      </p:sp>
      <p:sp>
        <p:nvSpPr>
          <p:cNvPr id="12" name="Foliennummernplatzhalt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2C0031C7-9188-4972-9DD4-DD3C320BBBD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2438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nur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1205090" y="521252"/>
            <a:ext cx="10800000" cy="900000"/>
          </a:xfrm>
        </p:spPr>
        <p:txBody>
          <a:bodyPr tIns="0"/>
          <a:lstStyle>
            <a:lvl1pPr>
              <a:lnSpc>
                <a:spcPct val="100000"/>
              </a:lnSpc>
              <a:defRPr sz="260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2"/>
          <p:cNvSpPr>
            <a:spLocks noGrp="1"/>
          </p:cNvSpPr>
          <p:nvPr>
            <p:ph type="body" idx="13"/>
          </p:nvPr>
        </p:nvSpPr>
        <p:spPr>
          <a:xfrm>
            <a:off x="1219201" y="150124"/>
            <a:ext cx="10785474" cy="21516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955BD-54FA-4358-AB02-34607414E985}" type="datetime1">
              <a:rPr lang="de-DE"/>
              <a:pPr>
                <a:defRPr/>
              </a:pPr>
              <a:t>16.03.2026</a:t>
            </a:fld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065F7AFB-E617-4306-8E77-B348F91DE56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4437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Leer m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1D003-432A-4126-9774-8DE8781ABB33}" type="datetime1">
              <a:rPr lang="de-DE"/>
              <a:pPr>
                <a:defRPr/>
              </a:pPr>
              <a:t>16.03.2026</a:t>
            </a:fld>
            <a:endParaRPr lang="de-DE" dirty="0"/>
          </a:p>
        </p:txBody>
      </p:sp>
      <p:sp>
        <p:nvSpPr>
          <p:cNvPr id="3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56339FEA-45E0-4CEE-87DD-55B9FB70659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9977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3556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rei Bilder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2"/>
          <p:cNvSpPr>
            <a:spLocks noGrp="1"/>
          </p:cNvSpPr>
          <p:nvPr>
            <p:ph type="pic" idx="1"/>
          </p:nvPr>
        </p:nvSpPr>
        <p:spPr>
          <a:xfrm>
            <a:off x="1206000" y="1520825"/>
            <a:ext cx="3456000" cy="2747380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28" name="Textplatzhalter 2"/>
          <p:cNvSpPr>
            <a:spLocks noGrp="1"/>
          </p:cNvSpPr>
          <p:nvPr>
            <p:ph type="body" idx="13"/>
          </p:nvPr>
        </p:nvSpPr>
        <p:spPr>
          <a:xfrm>
            <a:off x="1206000" y="4341767"/>
            <a:ext cx="3456000" cy="12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4" name="Bildplatzhalter 2"/>
          <p:cNvSpPr>
            <a:spLocks noGrp="1"/>
          </p:cNvSpPr>
          <p:nvPr>
            <p:ph type="pic" idx="14"/>
          </p:nvPr>
        </p:nvSpPr>
        <p:spPr>
          <a:xfrm>
            <a:off x="4893213" y="1520825"/>
            <a:ext cx="3456000" cy="2747380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35" name="Textplatzhalter 2"/>
          <p:cNvSpPr>
            <a:spLocks noGrp="1"/>
          </p:cNvSpPr>
          <p:nvPr>
            <p:ph type="body" idx="15"/>
          </p:nvPr>
        </p:nvSpPr>
        <p:spPr>
          <a:xfrm>
            <a:off x="4893213" y="4341767"/>
            <a:ext cx="3456000" cy="12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8" name="Bildplatzhalter 2"/>
          <p:cNvSpPr>
            <a:spLocks noGrp="1"/>
          </p:cNvSpPr>
          <p:nvPr>
            <p:ph type="pic" idx="16"/>
          </p:nvPr>
        </p:nvSpPr>
        <p:spPr>
          <a:xfrm>
            <a:off x="8556149" y="1520825"/>
            <a:ext cx="3456000" cy="2747380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9" name="Textplatzhalter 2"/>
          <p:cNvSpPr>
            <a:spLocks noGrp="1"/>
          </p:cNvSpPr>
          <p:nvPr>
            <p:ph type="body" idx="17"/>
          </p:nvPr>
        </p:nvSpPr>
        <p:spPr>
          <a:xfrm>
            <a:off x="8564241" y="4341767"/>
            <a:ext cx="3456000" cy="12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1205090" y="521252"/>
            <a:ext cx="10800000" cy="900000"/>
          </a:xfrm>
        </p:spPr>
        <p:txBody>
          <a:bodyPr tIns="0"/>
          <a:lstStyle>
            <a:lvl1pPr>
              <a:lnSpc>
                <a:spcPct val="100000"/>
              </a:lnSpc>
              <a:defRPr sz="260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4" name="Textplatzhalter 2"/>
          <p:cNvSpPr>
            <a:spLocks noGrp="1"/>
          </p:cNvSpPr>
          <p:nvPr>
            <p:ph type="body" idx="20"/>
          </p:nvPr>
        </p:nvSpPr>
        <p:spPr>
          <a:xfrm>
            <a:off x="1206000" y="150124"/>
            <a:ext cx="10785474" cy="21516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1" name="Datumsplatzhalter 3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F9D63-7010-4FAA-BE3B-4CB189B9794C}" type="datetime1">
              <a:rPr lang="de-DE"/>
              <a:pPr>
                <a:defRPr/>
              </a:pPr>
              <a:t>16.03.2026</a:t>
            </a:fld>
            <a:endParaRPr lang="de-DE" dirty="0"/>
          </a:p>
        </p:txBody>
      </p:sp>
      <p:sp>
        <p:nvSpPr>
          <p:cNvPr id="12" name="Foliennummernplatzhalt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53DECBAF-54BF-43CB-A029-D1DF8A041DD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0124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1204913" y="520700"/>
            <a:ext cx="1079976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Überschrift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1206500" y="1547813"/>
            <a:ext cx="10799763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Text</a:t>
            </a:r>
          </a:p>
          <a:p>
            <a:pPr lvl="1"/>
            <a:r>
              <a:rPr lang="de-DE" altLang="de-DE" dirty="0"/>
              <a:t>Zweite Ebene</a:t>
            </a:r>
          </a:p>
          <a:p>
            <a:pPr lvl="2"/>
            <a:r>
              <a:rPr lang="de-DE" altLang="de-DE" dirty="0"/>
              <a:t>Dritte Ebene</a:t>
            </a:r>
          </a:p>
          <a:p>
            <a:pPr lvl="3"/>
            <a:r>
              <a:rPr lang="de-DE" altLang="de-DE" dirty="0"/>
              <a:t>Vierte Ebene</a:t>
            </a:r>
          </a:p>
        </p:txBody>
      </p:sp>
      <p:pic>
        <p:nvPicPr>
          <p:cNvPr id="1028" name="Bild 7" descr="Logo_17pt.wmf"/>
          <p:cNvPicPr>
            <a:picLocks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20" y="6000750"/>
            <a:ext cx="1223467" cy="711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Fußzeilenplatzhalter 3"/>
          <p:cNvSpPr txBox="1">
            <a:spLocks/>
          </p:cNvSpPr>
          <p:nvPr/>
        </p:nvSpPr>
        <p:spPr>
          <a:xfrm>
            <a:off x="2590800" y="6011863"/>
            <a:ext cx="5254625" cy="549275"/>
          </a:xfrm>
          <a:prstGeom prst="rect">
            <a:avLst/>
          </a:prstGeom>
        </p:spPr>
        <p:txBody>
          <a:bodyPr wrap="none" lIns="0" tIns="0" rIns="0" bIns="0"/>
          <a:lstStyle>
            <a:defPPr>
              <a:defRPr lang="de-DE"/>
            </a:defPPr>
            <a:lvl1pPr algn="l" rtl="0" fontAlgn="base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kumimoji="1" sz="1200" b="1" i="0" kern="1200">
                <a:solidFill>
                  <a:srgbClr val="141313"/>
                </a:solidFill>
                <a:latin typeface="Arial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de-DE" sz="900" b="0" dirty="0"/>
              <a:t>Prof. Dr. Elisabeth Exempel</a:t>
            </a:r>
          </a:p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de-DE" sz="900" b="0" dirty="0">
                <a:solidFill>
                  <a:schemeClr val="tx1"/>
                </a:solidFill>
              </a:rPr>
              <a:t>Ggf. Funktionsbezeichnung</a:t>
            </a:r>
          </a:p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de-DE" sz="900" b="0" dirty="0">
                <a:solidFill>
                  <a:schemeClr val="tx1"/>
                </a:solidFill>
              </a:rPr>
              <a:t>Instituts- und/oder Fakultäts-, Referats-, Teambezeichnung (maximal drei Zeilen)</a:t>
            </a:r>
            <a:endParaRPr lang="de-DE" sz="1000" dirty="0"/>
          </a:p>
        </p:txBody>
      </p:sp>
      <p:grpSp>
        <p:nvGrpSpPr>
          <p:cNvPr id="1030" name="Gruppierung 11"/>
          <p:cNvGrpSpPr>
            <a:grpSpLocks/>
          </p:cNvGrpSpPr>
          <p:nvPr/>
        </p:nvGrpSpPr>
        <p:grpSpPr bwMode="auto">
          <a:xfrm>
            <a:off x="1204913" y="0"/>
            <a:ext cx="10991850" cy="71438"/>
            <a:chOff x="903819" y="0"/>
            <a:chExt cx="8244000" cy="108000"/>
          </a:xfrm>
        </p:grpSpPr>
        <p:sp>
          <p:nvSpPr>
            <p:cNvPr id="13" name="Rechteck 12"/>
            <p:cNvSpPr/>
            <p:nvPr/>
          </p:nvSpPr>
          <p:spPr bwMode="auto">
            <a:xfrm>
              <a:off x="903819" y="0"/>
              <a:ext cx="2736094" cy="108000"/>
            </a:xfrm>
            <a:prstGeom prst="rect">
              <a:avLst/>
            </a:prstGeom>
            <a:solidFill>
              <a:srgbClr val="AA0F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14" name="Rechteck 13"/>
            <p:cNvSpPr/>
            <p:nvPr/>
          </p:nvSpPr>
          <p:spPr bwMode="auto">
            <a:xfrm>
              <a:off x="3639913" y="0"/>
              <a:ext cx="2736094" cy="108000"/>
            </a:xfrm>
            <a:prstGeom prst="rect">
              <a:avLst/>
            </a:prstGeom>
            <a:solidFill>
              <a:srgbClr val="D747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15" name="Rechteck 14"/>
            <p:cNvSpPr/>
            <p:nvPr/>
          </p:nvSpPr>
          <p:spPr bwMode="auto">
            <a:xfrm>
              <a:off x="6376006" y="0"/>
              <a:ext cx="2771813" cy="108000"/>
            </a:xfrm>
            <a:prstGeom prst="rect">
              <a:avLst/>
            </a:prstGeom>
            <a:solidFill>
              <a:srgbClr val="901B6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</p:grpSp>
      <p:cxnSp>
        <p:nvCxnSpPr>
          <p:cNvPr id="16" name="Gerade Verbindung 15"/>
          <p:cNvCxnSpPr/>
          <p:nvPr/>
        </p:nvCxnSpPr>
        <p:spPr>
          <a:xfrm>
            <a:off x="1206500" y="5951538"/>
            <a:ext cx="10987088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atumsplatzhalter 3"/>
          <p:cNvSpPr>
            <a:spLocks noGrp="1"/>
          </p:cNvSpPr>
          <p:nvPr>
            <p:ph type="dt" sz="half" idx="2"/>
          </p:nvPr>
        </p:nvSpPr>
        <p:spPr>
          <a:xfrm>
            <a:off x="1206500" y="6011863"/>
            <a:ext cx="1295400" cy="179387"/>
          </a:xfrm>
          <a:prstGeom prst="rect">
            <a:avLst/>
          </a:prstGeom>
        </p:spPr>
        <p:txBody>
          <a:bodyPr vert="horz" wrap="none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1170B00-7008-4535-A03C-5ED584CA80EB}" type="datetime1">
              <a:rPr lang="de-DE"/>
              <a:pPr>
                <a:defRPr/>
              </a:pPr>
              <a:t>16.03.2026</a:t>
            </a:fld>
            <a:endParaRPr lang="de-DE" dirty="0"/>
          </a:p>
        </p:txBody>
      </p:sp>
      <p:sp>
        <p:nvSpPr>
          <p:cNvPr id="18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1206500" y="6361113"/>
            <a:ext cx="1295400" cy="214312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de-DE"/>
              <a:t>Seite </a:t>
            </a:r>
            <a:fld id="{297CD77D-B4CD-4177-B2B6-FFDA7A317B1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25" r:id="rId8"/>
    <p:sldLayoutId id="2147483714" r:id="rId9"/>
    <p:sldLayoutId id="2147483715" r:id="rId10"/>
  </p:sldLayoutIdLst>
  <p:hf hdr="0" ftr="0"/>
  <p:txStyles>
    <p:titleStyle>
      <a:lvl1pPr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2600" b="1" kern="1200">
          <a:solidFill>
            <a:schemeClr val="tx1"/>
          </a:solidFill>
          <a:latin typeface="Arial"/>
          <a:ea typeface="+mj-ea"/>
          <a:cs typeface="+mj-cs"/>
        </a:defRPr>
      </a:lvl1pPr>
      <a:lvl2pPr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2pPr>
      <a:lvl3pPr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3pPr>
      <a:lvl4pPr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4pPr>
      <a:lvl5pPr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5pPr>
      <a:lvl6pPr marL="457200"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6pPr>
      <a:lvl7pPr marL="914400"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7pPr>
      <a:lvl8pPr marL="1371600"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8pPr>
      <a:lvl9pPr marL="1828800"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9pPr>
    </p:titleStyle>
    <p:bodyStyle>
      <a:lvl1pPr algn="l" defTabSz="457200" rtl="0" eaLnBrk="1" fontAlgn="base" hangingPunct="1">
        <a:lnSpc>
          <a:spcPct val="112000"/>
        </a:lnSpc>
        <a:spcBef>
          <a:spcPct val="0"/>
        </a:spcBef>
        <a:spcAft>
          <a:spcPts val="600"/>
        </a:spcAft>
        <a:defRPr sz="1800" kern="1200">
          <a:solidFill>
            <a:schemeClr val="tx1"/>
          </a:solidFill>
          <a:latin typeface="Arial"/>
          <a:ea typeface="+mn-ea"/>
          <a:cs typeface="+mn-cs"/>
        </a:defRPr>
      </a:lvl1pPr>
      <a:lvl2pPr marL="357188" indent="-171450" algn="l" defTabSz="457200" rtl="0" eaLnBrk="1" fontAlgn="base" hangingPunct="1">
        <a:lnSpc>
          <a:spcPct val="112000"/>
        </a:lnSpc>
        <a:spcBef>
          <a:spcPts val="6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1338" indent="-185738" algn="l" defTabSz="457200" rtl="0" eaLnBrk="1" fontAlgn="base" hangingPunct="1">
        <a:lnSpc>
          <a:spcPct val="112000"/>
        </a:lnSpc>
        <a:spcBef>
          <a:spcPts val="4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800" kern="1200">
          <a:solidFill>
            <a:schemeClr val="tx1"/>
          </a:solidFill>
          <a:latin typeface="Arial"/>
          <a:ea typeface="+mn-ea"/>
          <a:cs typeface="+mn-cs"/>
        </a:defRPr>
      </a:lvl3pPr>
      <a:lvl4pPr marL="714375" indent="-171450" algn="l" defTabSz="457200" rtl="0" eaLnBrk="1" fontAlgn="base" hangingPunct="1">
        <a:lnSpc>
          <a:spcPct val="112000"/>
        </a:lnSpc>
        <a:spcBef>
          <a:spcPts val="500"/>
        </a:spcBef>
        <a:spcAft>
          <a:spcPct val="0"/>
        </a:spcAft>
        <a:buClr>
          <a:srgbClr val="9D167A"/>
        </a:buClr>
        <a:buFont typeface="Wingdings" pitchFamily="2" charset="2"/>
        <a:buChar char="§"/>
        <a:defRPr sz="1800" kern="1200">
          <a:solidFill>
            <a:schemeClr val="tx1"/>
          </a:solidFill>
          <a:latin typeface="Arial"/>
          <a:ea typeface="+mn-ea"/>
          <a:cs typeface="+mn-cs"/>
        </a:defRPr>
      </a:lvl4pPr>
      <a:lvl5pPr marL="1074738" indent="-177800" algn="l" defTabSz="457200" rtl="0" eaLnBrk="1" fontAlgn="base" hangingPunct="1">
        <a:lnSpc>
          <a:spcPts val="1600"/>
        </a:lnSpc>
        <a:spcBef>
          <a:spcPts val="500"/>
        </a:spcBef>
        <a:spcAft>
          <a:spcPct val="0"/>
        </a:spcAft>
        <a:buFont typeface="Symbol" pitchFamily="18" charset="2"/>
        <a:buChar char="-"/>
        <a:defRPr sz="2000" kern="1200">
          <a:solidFill>
            <a:schemeClr val="tx1"/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th-koeln.de/best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1206500" y="235172"/>
            <a:ext cx="10799762" cy="900113"/>
          </a:xfrm>
        </p:spPr>
        <p:txBody>
          <a:bodyPr/>
          <a:lstStyle/>
          <a:p>
            <a:r>
              <a:rPr lang="en-US" dirty="0"/>
              <a:t>Equal and Accessible Studying at TH Köln</a:t>
            </a:r>
            <a:endParaRPr lang="de-DE" dirty="0"/>
          </a:p>
        </p:txBody>
      </p:sp>
      <p:sp>
        <p:nvSpPr>
          <p:cNvPr id="12" name="Textfeld 1"/>
          <p:cNvSpPr>
            <a:spLocks noGrp="1"/>
          </p:cNvSpPr>
          <p:nvPr>
            <p:ph sz="quarter" idx="13"/>
          </p:nvPr>
        </p:nvSpPr>
        <p:spPr>
          <a:xfrm>
            <a:off x="1206500" y="1135285"/>
            <a:ext cx="5851024" cy="4316939"/>
          </a:xfrm>
        </p:spPr>
        <p:txBody>
          <a:bodyPr/>
          <a:lstStyle/>
          <a:p>
            <a:pPr indent="-171450">
              <a:lnSpc>
                <a:spcPct val="114000"/>
              </a:lnSpc>
            </a:pPr>
            <a:r>
              <a:rPr lang="en-US" dirty="0"/>
              <a:t>Studying with disabilities, chronic or mental illness? Of course!</a:t>
            </a:r>
          </a:p>
          <a:p>
            <a:pPr indent="-171450">
              <a:lnSpc>
                <a:spcPct val="114000"/>
              </a:lnSpc>
            </a:pPr>
            <a:endParaRPr lang="de-DE" dirty="0"/>
          </a:p>
          <a:p>
            <a:pPr indent="-171450">
              <a:lnSpc>
                <a:spcPct val="114000"/>
              </a:lnSpc>
            </a:pPr>
            <a:r>
              <a:rPr lang="en-US" dirty="0"/>
              <a:t>Do you have questions about </a:t>
            </a:r>
            <a:r>
              <a:rPr lang="en-US" b="1" dirty="0"/>
              <a:t>accessible teaching </a:t>
            </a:r>
            <a:r>
              <a:rPr lang="en-US" dirty="0"/>
              <a:t>or </a:t>
            </a:r>
            <a:r>
              <a:rPr lang="en-US" b="1" dirty="0"/>
              <a:t>learning materials</a:t>
            </a:r>
            <a:r>
              <a:rPr lang="en-US" dirty="0"/>
              <a:t>, about </a:t>
            </a:r>
            <a:r>
              <a:rPr lang="de-DE" b="1" dirty="0" err="1"/>
              <a:t>disadvantage</a:t>
            </a:r>
            <a:r>
              <a:rPr lang="de-DE" b="1" dirty="0"/>
              <a:t> </a:t>
            </a:r>
            <a:r>
              <a:rPr lang="de-DE" b="1" dirty="0" err="1"/>
              <a:t>compensation</a:t>
            </a:r>
            <a:r>
              <a:rPr lang="en-US" b="1" dirty="0"/>
              <a:t> </a:t>
            </a:r>
            <a:r>
              <a:rPr lang="en-US" dirty="0"/>
              <a:t>and </a:t>
            </a:r>
            <a:r>
              <a:rPr lang="en-US" b="1" dirty="0"/>
              <a:t>exams</a:t>
            </a:r>
            <a:r>
              <a:rPr lang="en-US" dirty="0"/>
              <a:t>?</a:t>
            </a:r>
          </a:p>
          <a:p>
            <a:pPr indent="-171450">
              <a:lnSpc>
                <a:spcPct val="114000"/>
              </a:lnSpc>
            </a:pPr>
            <a:endParaRPr lang="de-DE" dirty="0"/>
          </a:p>
          <a:p>
            <a:pPr indent="-171450"/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contact</a:t>
            </a:r>
            <a:r>
              <a:rPr lang="de-DE" dirty="0"/>
              <a:t> </a:t>
            </a:r>
            <a:r>
              <a:rPr lang="de-DE" dirty="0" err="1"/>
              <a:t>me</a:t>
            </a:r>
            <a:r>
              <a:rPr lang="de-DE" dirty="0"/>
              <a:t>!</a:t>
            </a:r>
          </a:p>
          <a:p>
            <a:pPr>
              <a:lnSpc>
                <a:spcPct val="114000"/>
              </a:lnSpc>
            </a:pPr>
            <a:endParaRPr lang="de-DE" b="1" dirty="0"/>
          </a:p>
          <a:p>
            <a:r>
              <a:rPr lang="de-DE" b="1"/>
              <a:t>Elena Karlsson</a:t>
            </a:r>
          </a:p>
          <a:p>
            <a:pPr>
              <a:lnSpc>
                <a:spcPct val="114000"/>
              </a:lnSpc>
            </a:pPr>
            <a:r>
              <a:rPr lang="en-US"/>
              <a:t>Representative </a:t>
            </a:r>
            <a:r>
              <a:rPr lang="en-US" dirty="0"/>
              <a:t>for students with disabilities</a:t>
            </a:r>
          </a:p>
          <a:p>
            <a:pPr>
              <a:lnSpc>
                <a:spcPct val="114000"/>
              </a:lnSpc>
            </a:pPr>
            <a:r>
              <a:rPr lang="en-US" dirty="0"/>
              <a:t>Contact and information at: </a:t>
            </a:r>
          </a:p>
          <a:p>
            <a:pPr>
              <a:lnSpc>
                <a:spcPct val="114000"/>
              </a:lnSpc>
            </a:pPr>
            <a:r>
              <a:rPr lang="en-US" dirty="0">
                <a:hlinkClick r:id="rId2"/>
              </a:rPr>
              <a:t>Link to Studying with Disabilities</a:t>
            </a:r>
            <a:r>
              <a:rPr lang="de-DE" dirty="0"/>
              <a:t> </a:t>
            </a:r>
          </a:p>
          <a:p>
            <a:pPr marL="185738" lvl="1" indent="0">
              <a:buNone/>
            </a:pPr>
            <a:endParaRPr lang="de-DE" dirty="0"/>
          </a:p>
        </p:txBody>
      </p:sp>
      <p:pic>
        <p:nvPicPr>
          <p:cNvPr id="15" name="Grafik 14" descr="A circle in the centre with the lettering ‘Studying Equally‘. Surrounding it are six smaller circles with different symbolic representations. Top left: Head in profile with chaotically branching lines in the brain. Top right: Ear with approaching sound waves. Right: Open hand holding a medical symbol. Bottom right: Person in a wheelchair. Bottom left: Open book with jumbled letters, question mark above. Left: A finger feels Braille.&#10;&#10;&#10;" title="Schematic Illustratio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9645" y="1228339"/>
            <a:ext cx="4865030" cy="3938357"/>
          </a:xfrm>
          <a:prstGeom prst="rect">
            <a:avLst/>
          </a:prstGeom>
        </p:spPr>
      </p:pic>
      <p:sp>
        <p:nvSpPr>
          <p:cNvPr id="13" name="Textplatzhalter 12" hidden="1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de-DE" dirty="0"/>
              <a:t> 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Seite </a:t>
            </a:r>
            <a:fld id="{8EAC3D31-108A-4FE9-91B5-F944D4EE38A8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  <p:sp>
        <p:nvSpPr>
          <p:cNvPr id="3" name="Textfeld 4"/>
          <p:cNvSpPr txBox="1"/>
          <p:nvPr/>
        </p:nvSpPr>
        <p:spPr>
          <a:xfrm>
            <a:off x="10804503" y="5259750"/>
            <a:ext cx="15513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Source: ZLE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D03A3E09-2410-496A-BB81-F15A07FAC31F}" type="datetime1">
              <a:rPr lang="de-DE" smtClean="0"/>
              <a:pPr>
                <a:defRPr/>
              </a:pPr>
              <a:t>16.03.2026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41609891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folie_16_9neu">
  <a:themeElements>
    <a:clrScheme name="TH Köln Spektrum">
      <a:dk1>
        <a:srgbClr val="000000"/>
      </a:dk1>
      <a:lt1>
        <a:srgbClr val="FFFFFF"/>
      </a:lt1>
      <a:dk2>
        <a:srgbClr val="808080"/>
      </a:dk2>
      <a:lt2>
        <a:srgbClr val="BFBFBF"/>
      </a:lt2>
      <a:accent1>
        <a:srgbClr val="C00009"/>
      </a:accent1>
      <a:accent2>
        <a:srgbClr val="E24300"/>
      </a:accent2>
      <a:accent3>
        <a:srgbClr val="9D167A"/>
      </a:accent3>
      <a:accent4>
        <a:srgbClr val="00CC00"/>
      </a:accent4>
      <a:accent5>
        <a:srgbClr val="FFFF00"/>
      </a:accent5>
      <a:accent6>
        <a:srgbClr val="259EFF"/>
      </a:accent6>
      <a:hlink>
        <a:srgbClr val="005294"/>
      </a:hlink>
      <a:folHlink>
        <a:srgbClr val="6783B4"/>
      </a:folHlink>
    </a:clrScheme>
    <a:fontScheme name="Office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6350">
          <a:solidFill>
            <a:schemeClr val="tx1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a:style>
    </a:spDef>
    <a:lnDef>
      <a:spPr>
        <a:ln w="12700">
          <a:solidFill>
            <a:schemeClr val="tx1"/>
          </a:solidFill>
          <a:tailEnd type="triangle" w="med" len="lg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000" dirty="0" err="1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hk_ln_pptvorlage_16_9_Feb2016_V1.potx" id="{A576FD44-4E46-4723-9FCD-6DC9777E0436}" vid="{1A564047-D60B-4EFF-AAEA-89036AD4D3C0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3F886AB765CC244884988D96021D679" ma:contentTypeVersion="19" ma:contentTypeDescription="Ein neues Dokument erstellen." ma:contentTypeScope="" ma:versionID="ac05f90aad20a331f6e4ea45b652113e">
  <xsd:schema xmlns:xsd="http://www.w3.org/2001/XMLSchema" xmlns:xs="http://www.w3.org/2001/XMLSchema" xmlns:p="http://schemas.microsoft.com/office/2006/metadata/properties" xmlns:ns2="bfe53bdf-35e9-4df5-987a-32031ff9c274" xmlns:ns3="0bef6dab-a860-4ee0-b4f7-4be9d98f1a33" targetNamespace="http://schemas.microsoft.com/office/2006/metadata/properties" ma:root="true" ma:fieldsID="e6aa518545e15d22fe7d9c96d1a1d15f" ns2:_="" ns3:_="">
    <xsd:import namespace="bfe53bdf-35e9-4df5-987a-32031ff9c274"/>
    <xsd:import namespace="0bef6dab-a860-4ee0-b4f7-4be9d98f1a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Zustan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e53bdf-35e9-4df5-987a-32031ff9c2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markierungen" ma:readOnly="false" ma:fieldId="{5cf76f15-5ced-4ddc-b409-7134ff3c332f}" ma:taxonomyMulti="true" ma:sspId="14f4afa6-d477-4e7f-9106-51509c4efdc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Zustand" ma:index="26" nillable="true" ma:displayName="Zustand" ma:format="Dropdown" ma:internalName="Zustand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ef6dab-a860-4ee0-b4f7-4be9d98f1a3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5aff4d66-004f-4c58-887b-86e5c38a4c2b}" ma:internalName="TaxCatchAll" ma:showField="CatchAllData" ma:web="0bef6dab-a860-4ee0-b4f7-4be9d98f1a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fe53bdf-35e9-4df5-987a-32031ff9c274">
      <Terms xmlns="http://schemas.microsoft.com/office/infopath/2007/PartnerControls"/>
    </lcf76f155ced4ddcb4097134ff3c332f>
    <TaxCatchAll xmlns="0bef6dab-a860-4ee0-b4f7-4be9d98f1a33" xsi:nil="true"/>
    <Zustand xmlns="bfe53bdf-35e9-4df5-987a-32031ff9c274" xsi:nil="true"/>
  </documentManagement>
</p:properties>
</file>

<file path=customXml/itemProps1.xml><?xml version="1.0" encoding="utf-8"?>
<ds:datastoreItem xmlns:ds="http://schemas.openxmlformats.org/officeDocument/2006/customXml" ds:itemID="{E2928B1D-A1B3-4396-BE58-9B0A5681EC27}"/>
</file>

<file path=customXml/itemProps2.xml><?xml version="1.0" encoding="utf-8"?>
<ds:datastoreItem xmlns:ds="http://schemas.openxmlformats.org/officeDocument/2006/customXml" ds:itemID="{C4B16CE6-33DA-45D7-8A06-A157B6F22601}"/>
</file>

<file path=customXml/itemProps3.xml><?xml version="1.0" encoding="utf-8"?>
<ds:datastoreItem xmlns:ds="http://schemas.openxmlformats.org/officeDocument/2006/customXml" ds:itemID="{2B44EA0C-9AB1-4424-96A8-B3984B17B704}"/>
</file>

<file path=docProps/app.xml><?xml version="1.0" encoding="utf-8"?>
<Properties xmlns="http://schemas.openxmlformats.org/officeDocument/2006/extended-properties" xmlns:vt="http://schemas.openxmlformats.org/officeDocument/2006/docPropsVTypes">
  <Template>masterfolien_16_9</Template>
  <TotalTime>0</TotalTime>
  <Words>64</Words>
  <Application>Microsoft Office PowerPoint</Application>
  <PresentationFormat>Breitbild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Arial </vt:lpstr>
      <vt:lpstr>Calibri</vt:lpstr>
      <vt:lpstr>Symbol</vt:lpstr>
      <vt:lpstr>Wingdings</vt:lpstr>
      <vt:lpstr>Masterfolie_16_9neu</vt:lpstr>
      <vt:lpstr>Equal and Accessible Studying at TH Köln</vt:lpstr>
    </vt:vector>
  </TitlesOfParts>
  <Company>CIT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Masterfolie</dc:title>
  <dc:creator>Marie Westerdick (mwesterd)</dc:creator>
  <cp:lastModifiedBy>Jasmin Jaqueline Akouavi Alfeld (jalfeld1)</cp:lastModifiedBy>
  <cp:revision>45</cp:revision>
  <cp:lastPrinted>2016-02-26T07:58:29Z</cp:lastPrinted>
  <dcterms:created xsi:type="dcterms:W3CDTF">2022-12-20T14:19:07Z</dcterms:created>
  <dcterms:modified xsi:type="dcterms:W3CDTF">2026-03-16T10:21:24Z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0x01010073F886AB765CC244884988D96021D679</vt:lpwstr>
  </property>
</Properties>
</file>