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49" d="100"/>
          <a:sy n="49" d="100"/>
        </p:scale>
        <p:origin x="24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235172"/>
            <a:ext cx="10799762" cy="900113"/>
          </a:xfrm>
        </p:spPr>
        <p:txBody>
          <a:bodyPr/>
          <a:lstStyle/>
          <a:p>
            <a:r>
              <a:rPr lang="en-US" dirty="0" smtClean="0"/>
              <a:t>Equal </a:t>
            </a:r>
            <a:r>
              <a:rPr lang="en-US" dirty="0"/>
              <a:t>and </a:t>
            </a:r>
            <a:r>
              <a:rPr lang="en-US" dirty="0"/>
              <a:t>A</a:t>
            </a:r>
            <a:r>
              <a:rPr lang="en-US" dirty="0" smtClean="0"/>
              <a:t>ccessible </a:t>
            </a:r>
            <a:r>
              <a:rPr lang="en-US" dirty="0"/>
              <a:t>S</a:t>
            </a:r>
            <a:r>
              <a:rPr lang="en-US" dirty="0" smtClean="0"/>
              <a:t>tudying </a:t>
            </a:r>
            <a:r>
              <a:rPr lang="en-US" dirty="0"/>
              <a:t>at TH Köln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6500" y="1135285"/>
            <a:ext cx="5851024" cy="4316939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en-US" dirty="0" smtClean="0"/>
              <a:t>Studying </a:t>
            </a:r>
            <a:r>
              <a:rPr lang="en-US" dirty="0"/>
              <a:t>with disabilities, chronic or mental illness? Of course</a:t>
            </a:r>
            <a:r>
              <a:rPr lang="en-US" dirty="0" smtClean="0"/>
              <a:t>!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en-US" dirty="0"/>
              <a:t>Do you have questions about </a:t>
            </a:r>
            <a:r>
              <a:rPr lang="en-US" b="1" dirty="0"/>
              <a:t>accessible </a:t>
            </a:r>
            <a:r>
              <a:rPr lang="en-US" b="1" dirty="0" smtClean="0"/>
              <a:t>teaching </a:t>
            </a:r>
            <a:r>
              <a:rPr lang="en-US" dirty="0" smtClean="0"/>
              <a:t>or </a:t>
            </a:r>
            <a:r>
              <a:rPr lang="en-US" b="1" dirty="0" smtClean="0"/>
              <a:t>learning materials</a:t>
            </a:r>
            <a:r>
              <a:rPr lang="en-US" dirty="0" smtClean="0"/>
              <a:t>, about </a:t>
            </a:r>
            <a:r>
              <a:rPr lang="de-DE" b="1" dirty="0" err="1"/>
              <a:t>disadvantage</a:t>
            </a:r>
            <a:r>
              <a:rPr lang="de-DE" b="1" dirty="0"/>
              <a:t> </a:t>
            </a:r>
            <a:r>
              <a:rPr lang="de-DE" b="1" dirty="0" err="1"/>
              <a:t>compensation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/>
              <a:t>exams</a:t>
            </a:r>
            <a:r>
              <a:rPr lang="en-US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!</a:t>
            </a:r>
            <a:endParaRPr lang="de-DE" dirty="0" smtClean="0"/>
          </a:p>
          <a:p>
            <a:pPr>
              <a:lnSpc>
                <a:spcPct val="114000"/>
              </a:lnSpc>
            </a:pPr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/>
              <a:t>Johanna </a:t>
            </a:r>
            <a:r>
              <a:rPr lang="de-DE" b="1" dirty="0" smtClean="0"/>
              <a:t>Schweda</a:t>
            </a:r>
          </a:p>
          <a:p>
            <a:pPr>
              <a:lnSpc>
                <a:spcPct val="114000"/>
              </a:lnSpc>
            </a:pPr>
            <a:r>
              <a:rPr lang="en-US" dirty="0"/>
              <a:t>Representative for students with </a:t>
            </a:r>
            <a:r>
              <a:rPr lang="en-US" dirty="0" smtClean="0"/>
              <a:t>disabilities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Contact </a:t>
            </a:r>
            <a:r>
              <a:rPr lang="en-US" dirty="0"/>
              <a:t>and information at: </a:t>
            </a:r>
            <a:endParaRPr lang="en-US" dirty="0" smtClean="0"/>
          </a:p>
          <a:p>
            <a:pPr>
              <a:lnSpc>
                <a:spcPct val="114000"/>
              </a:lnSpc>
            </a:pPr>
            <a:r>
              <a:rPr lang="en-US" dirty="0" smtClean="0">
                <a:hlinkClick r:id="rId2"/>
              </a:rPr>
              <a:t>Link to Studying with Disabilities</a:t>
            </a:r>
            <a:r>
              <a:rPr lang="de-DE" dirty="0" smtClean="0"/>
              <a:t> </a:t>
            </a:r>
            <a:endParaRPr lang="de-DE" dirty="0"/>
          </a:p>
          <a:p>
            <a:pPr marL="185738" lvl="1" indent="0">
              <a:buNone/>
            </a:pPr>
            <a:endParaRPr lang="de-DE" dirty="0" smtClean="0"/>
          </a:p>
        </p:txBody>
      </p:sp>
      <p:pic>
        <p:nvPicPr>
          <p:cNvPr id="15" name="Grafik 14" descr="A circle in the centre with the lettering ‘Studying Equally‘. Surrounding it are six smaller circles with different symbolic representations. Top left: Head in profile with chaotically branching lines in the brain. Top right: Ear with approaching sound waves. Right: Open hand holding a medical symbol. Bottom right: Person in a wheelchair. Bottom left: Open book with jumbled letters, question mark above. Left: A finger feels Braille.&#10;&#10;&#10;" title="Schematic Illustr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645" y="1228339"/>
            <a:ext cx="4865030" cy="3938357"/>
          </a:xfrm>
          <a:prstGeom prst="rect">
            <a:avLst/>
          </a:prstGeom>
        </p:spPr>
      </p:pic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3" name="Textfeld 4"/>
          <p:cNvSpPr txBox="1"/>
          <p:nvPr/>
        </p:nvSpPr>
        <p:spPr>
          <a:xfrm>
            <a:off x="10804503" y="52597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ZLE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10.01.2025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F886AB765CC244884988D96021D679" ma:contentTypeVersion="19" ma:contentTypeDescription="Ein neues Dokument erstellen." ma:contentTypeScope="" ma:versionID="acb28917900e9c33fb1c8b00635ea667">
  <xsd:schema xmlns:xsd="http://www.w3.org/2001/XMLSchema" xmlns:xs="http://www.w3.org/2001/XMLSchema" xmlns:p="http://schemas.microsoft.com/office/2006/metadata/properties" xmlns:ns2="bfe53bdf-35e9-4df5-987a-32031ff9c274" xmlns:ns3="0bef6dab-a860-4ee0-b4f7-4be9d98f1a33" targetNamespace="http://schemas.microsoft.com/office/2006/metadata/properties" ma:root="true" ma:fieldsID="165a7b661fd1c40b967e493be854511a" ns2:_="" ns3:_="">
    <xsd:import namespace="bfe53bdf-35e9-4df5-987a-32031ff9c274"/>
    <xsd:import namespace="0bef6dab-a860-4ee0-b4f7-4be9d98f1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  <xsd:element ref="ns2:Zusta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3bdf-35e9-4df5-987a-32031ff9c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14f4afa6-d477-4e7f-9106-51509c4efd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Zustand" ma:index="26" nillable="true" ma:displayName="Zustand" ma:format="Dropdown" ma:internalName="Zustan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f6dab-a860-4ee0-b4f7-4be9d98f1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ff4d66-004f-4c58-887b-86e5c38a4c2b}" ma:internalName="TaxCatchAll" ma:showField="CatchAllData" ma:web="0bef6dab-a860-4ee0-b4f7-4be9d98f1a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e53bdf-35e9-4df5-987a-32031ff9c274">
      <Terms xmlns="http://schemas.microsoft.com/office/infopath/2007/PartnerControls"/>
    </lcf76f155ced4ddcb4097134ff3c332f>
    <TaxCatchAll xmlns="0bef6dab-a860-4ee0-b4f7-4be9d98f1a33" xsi:nil="true"/>
    <Zustand xmlns="bfe53bdf-35e9-4df5-987a-32031ff9c274" xsi:nil="true"/>
  </documentManagement>
</p:properties>
</file>

<file path=customXml/itemProps1.xml><?xml version="1.0" encoding="utf-8"?>
<ds:datastoreItem xmlns:ds="http://schemas.openxmlformats.org/officeDocument/2006/customXml" ds:itemID="{7A5FF334-E7E5-41BA-8EBE-7FAA3DCC0476}"/>
</file>

<file path=customXml/itemProps2.xml><?xml version="1.0" encoding="utf-8"?>
<ds:datastoreItem xmlns:ds="http://schemas.openxmlformats.org/officeDocument/2006/customXml" ds:itemID="{DC7EABA2-7536-4C78-A45F-53D78CF8494A}"/>
</file>

<file path=customXml/itemProps3.xml><?xml version="1.0" encoding="utf-8"?>
<ds:datastoreItem xmlns:ds="http://schemas.openxmlformats.org/officeDocument/2006/customXml" ds:itemID="{0A460880-5FA5-4BCF-94D4-FA1675886120}"/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64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Equal and Accessible Studying at TH Köln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Jasmin Jaqueline Akouavi Alfeld (jalfeld1)</cp:lastModifiedBy>
  <cp:revision>44</cp:revision>
  <cp:lastPrinted>2016-02-26T07:58:29Z</cp:lastPrinted>
  <dcterms:created xsi:type="dcterms:W3CDTF">2022-12-20T14:19:07Z</dcterms:created>
  <dcterms:modified xsi:type="dcterms:W3CDTF">2025-01-10T09:14:09Z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0x01010073F886AB765CC244884988D96021D679</vt:lpwstr>
  </property>
</Properties>
</file>